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D4DAE2"/>
          </a:solidFill>
        </a:fill>
      </a:tcStyle>
    </a:wholeTbl>
    <a:band2H>
      <a:tcTxStyle/>
      <a:tcStyle>
        <a:tcBdr/>
        <a:fill>
          <a:solidFill>
            <a:srgbClr val="EBEDF1"/>
          </a:solidFill>
        </a:fill>
      </a:tcStyle>
    </a:band2H>
    <a:firstCol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EFE5CE"/>
          </a:solidFill>
        </a:fill>
      </a:tcStyle>
    </a:wholeTbl>
    <a:band2H>
      <a:tcTxStyle/>
      <a:tcStyle>
        <a:tcBdr/>
        <a:fill>
          <a:solidFill>
            <a:srgbClr val="F7F2E8"/>
          </a:solidFill>
        </a:fill>
      </a:tcStyle>
    </a:band2H>
    <a:firstCol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DBD8DF"/>
          </a:solidFill>
        </a:fill>
      </a:tcStyle>
    </a:wholeTbl>
    <a:band2H>
      <a:tcTxStyle/>
      <a:tcStyle>
        <a:tcBdr/>
        <a:fill>
          <a:solidFill>
            <a:srgbClr val="EEECF0"/>
          </a:solidFill>
        </a:fill>
      </a:tcStyle>
    </a:band2H>
    <a:firstCol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7"/>
          </a:solidFill>
        </a:fill>
      </a:tcStyle>
    </a:wholeTbl>
    <a:band2H>
      <a:tcTxStyle/>
      <a:tcStyle>
        <a:tcBdr/>
        <a:fill>
          <a:solidFill>
            <a:srgbClr val="24383E"/>
          </a:solidFill>
        </a:fill>
      </a:tcStyle>
    </a:band2H>
    <a:firstCol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E231A"/>
              </a:solidFill>
              <a:prstDash val="solid"/>
              <a:round/>
            </a:ln>
          </a:top>
          <a:bottom>
            <a:ln w="254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4383E"/>
          </a:solidFill>
        </a:fill>
      </a:tcStyle>
    </a:lastRow>
    <a:fir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round/>
            </a:ln>
          </a:top>
          <a:bottom>
            <a:ln w="254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CDCBCB"/>
          </a:solidFill>
        </a:fill>
      </a:tcStyle>
    </a:wholeTbl>
    <a:band2H>
      <a:tcTxStyle/>
      <a:tcStyle>
        <a:tcBdr/>
        <a:fill>
          <a:solidFill>
            <a:srgbClr val="E8E7E7"/>
          </a:solidFill>
        </a:fill>
      </a:tcStyle>
    </a:band2H>
    <a:firstCol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3E231A"/>
          </a:solidFill>
        </a:fill>
      </a:tcStyle>
    </a:firstCol>
    <a:la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3E231A"/>
          </a:solidFill>
        </a:fill>
      </a:tcStyle>
    </a:lastRow>
    <a:firstRow>
      <a:tcTxStyle b="on" i="off">
        <a:fontRef idx="minor">
          <a:srgbClr val="24383E"/>
        </a:fontRef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3E231A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12700" cap="flat">
              <a:solidFill>
                <a:srgbClr val="3E231A"/>
              </a:solidFill>
              <a:prstDash val="solid"/>
              <a:round/>
            </a:ln>
          </a:top>
          <a:bottom>
            <a:ln w="127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solidFill>
            <a:srgbClr val="3E231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12700" cap="flat">
              <a:solidFill>
                <a:srgbClr val="3E231A"/>
              </a:solidFill>
              <a:prstDash val="solid"/>
              <a:round/>
            </a:ln>
          </a:top>
          <a:bottom>
            <a:ln w="127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solidFill>
            <a:srgbClr val="3E231A">
              <a:alpha val="20000"/>
            </a:srgbClr>
          </a:solidFill>
        </a:fill>
      </a:tcStyle>
    </a:firstCol>
    <a:lastRow>
      <a:tcTxStyle b="on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50800" cap="flat">
              <a:solidFill>
                <a:srgbClr val="3E231A"/>
              </a:solidFill>
              <a:prstDash val="solid"/>
              <a:round/>
            </a:ln>
          </a:top>
          <a:bottom>
            <a:ln w="127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12700" cap="flat">
              <a:solidFill>
                <a:srgbClr val="3E231A"/>
              </a:solidFill>
              <a:prstDash val="solid"/>
              <a:round/>
            </a:ln>
          </a:top>
          <a:bottom>
            <a:ln w="254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</a:lvl1pPr>
            <a:lvl2pPr algn="ctr">
              <a:spcBef>
                <a:spcPts val="0"/>
              </a:spcBef>
              <a:buBlip>
                <a:blip r:embed="rId2"/>
              </a:buBlip>
            </a:lvl2pPr>
            <a:lvl3pPr algn="ctr">
              <a:spcBef>
                <a:spcPts val="0"/>
              </a:spcBef>
              <a:buBlip>
                <a:blip r:embed="rId2"/>
              </a:buBlip>
            </a:lvl3pPr>
            <a:lvl4pPr algn="ctr">
              <a:spcBef>
                <a:spcPts val="0"/>
              </a:spcBef>
              <a:buBlip>
                <a:blip r:embed="rId2"/>
              </a:buBlip>
            </a:lvl4pPr>
            <a:lvl5pPr algn="ctr">
              <a:spcBef>
                <a:spcPts val="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/>
          <a:lstStyle/>
          <a:p>
            <a:pPr marL="347726" indent="-347726" defTabSz="432308">
              <a:spcBef>
                <a:spcPts val="2200"/>
              </a:spcBef>
              <a:buBlip>
                <a:blip r:embed="rId2"/>
              </a:buBlip>
              <a:defRPr sz="2812"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1573807" y="1421423"/>
            <a:ext cx="9855201" cy="51435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396539" y="812918"/>
            <a:ext cx="4660905" cy="298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396539" y="4038717"/>
            <a:ext cx="4660905" cy="48641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400"/>
            <a:ext cx="323479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4649" y="1357283"/>
            <a:ext cx="4787904" cy="7086601"/>
          </a:xfrm>
          <a:prstGeom prst="rect">
            <a:avLst/>
          </a:prstGeom>
        </p:spPr>
      </p:pic>
      <p:sp>
        <p:nvSpPr>
          <p:cNvPr id="120" name="Theme"/>
          <p:cNvSpPr txBox="1">
            <a:spLocks noGrp="1"/>
          </p:cNvSpPr>
          <p:nvPr>
            <p:ph type="title"/>
          </p:nvPr>
        </p:nvSpPr>
        <p:spPr>
          <a:xfrm>
            <a:off x="1079500" y="-1308100"/>
            <a:ext cx="5600700" cy="4038600"/>
          </a:xfrm>
          <a:prstGeom prst="rect">
            <a:avLst/>
          </a:prstGeom>
        </p:spPr>
        <p:txBody>
          <a:bodyPr/>
          <a:lstStyle/>
          <a:p>
            <a:r>
              <a:t>Theme</a:t>
            </a:r>
          </a:p>
        </p:txBody>
      </p:sp>
      <p:sp>
        <p:nvSpPr>
          <p:cNvPr id="121" name="Guard the gospel…"/>
          <p:cNvSpPr txBox="1">
            <a:spLocks noGrp="1"/>
          </p:cNvSpPr>
          <p:nvPr>
            <p:ph type="body" sz="quarter" idx="1"/>
          </p:nvPr>
        </p:nvSpPr>
        <p:spPr>
          <a:xfrm>
            <a:off x="946150" y="3200400"/>
            <a:ext cx="5600700" cy="2933700"/>
          </a:xfrm>
          <a:prstGeom prst="rect">
            <a:avLst/>
          </a:prstGeom>
        </p:spPr>
        <p:txBody>
          <a:bodyPr/>
          <a:lstStyle/>
          <a:p>
            <a:pPr marL="365036" indent="-365036" algn="l" defTabSz="479044">
              <a:lnSpc>
                <a:spcPct val="200000"/>
              </a:lnSpc>
              <a:buSzPct val="125000"/>
              <a:buChar char="•"/>
              <a:defRPr sz="2900"/>
            </a:pPr>
            <a:r>
              <a:t>Guard the gospel</a:t>
            </a:r>
          </a:p>
          <a:p>
            <a:pPr marL="365036" indent="-365036" algn="l" defTabSz="479044">
              <a:lnSpc>
                <a:spcPct val="200000"/>
              </a:lnSpc>
              <a:buSzPct val="125000"/>
              <a:buChar char="•"/>
              <a:defRPr sz="2900"/>
            </a:pPr>
            <a:r>
              <a:t>Emphasis on role of Scriptures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f the seed of David…"/>
          <p:cNvSpPr txBox="1"/>
          <p:nvPr/>
        </p:nvSpPr>
        <p:spPr>
          <a:xfrm>
            <a:off x="2387586" y="2247900"/>
            <a:ext cx="9236848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1131" indent="-431131" algn="l">
              <a:lnSpc>
                <a:spcPct val="200000"/>
              </a:lnSpc>
              <a:buSzPct val="100000"/>
              <a:buChar char="•"/>
              <a:defRPr sz="4300">
                <a:latin typeface="Papyrus"/>
                <a:ea typeface="Papyrus"/>
                <a:cs typeface="Papyrus"/>
                <a:sym typeface="Papyrus"/>
              </a:defRPr>
            </a:pPr>
            <a:r>
              <a:t>The Messiah…</a:t>
            </a:r>
          </a:p>
          <a:p>
            <a:pPr marL="431131" indent="-431131" algn="l">
              <a:lnSpc>
                <a:spcPct val="200000"/>
              </a:lnSpc>
              <a:buSzPct val="100000"/>
              <a:buChar char="•"/>
              <a:defRPr sz="4300">
                <a:latin typeface="Papyrus"/>
                <a:ea typeface="Papyrus"/>
                <a:cs typeface="Papyrus"/>
                <a:sym typeface="Papyrus"/>
              </a:defRPr>
            </a:pPr>
            <a:r>
              <a:t>of the seed of David</a:t>
            </a:r>
          </a:p>
          <a:p>
            <a:pPr marL="431131" indent="-431131" algn="l">
              <a:lnSpc>
                <a:spcPct val="200000"/>
              </a:lnSpc>
              <a:buSzPct val="100000"/>
              <a:buChar char="•"/>
              <a:defRPr sz="4300">
                <a:latin typeface="Papyrus"/>
                <a:ea typeface="Papyrus"/>
                <a:cs typeface="Papyrus"/>
                <a:sym typeface="Papyrus"/>
              </a:defRPr>
            </a:pPr>
            <a:r>
              <a:t>raised from the dead according to my gospel.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or which I suffer trouble as an evildoer…"/>
          <p:cNvSpPr txBox="1"/>
          <p:nvPr/>
        </p:nvSpPr>
        <p:spPr>
          <a:xfrm>
            <a:off x="1181086" y="2362200"/>
            <a:ext cx="923684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31131" indent="-431131" algn="l">
              <a:lnSpc>
                <a:spcPct val="200000"/>
              </a:lnSpc>
              <a:buSzPct val="100000"/>
              <a:buChar char="•"/>
              <a:defRPr sz="43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for which I suffer trouble as an evildoer…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8400" y="3530600"/>
            <a:ext cx="4064000" cy="406400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950" r="3950"/>
          <a:stretch>
            <a:fillRect/>
          </a:stretch>
        </p:blipFill>
        <p:spPr>
          <a:xfrm>
            <a:off x="3733621" y="1503558"/>
            <a:ext cx="6213456" cy="6746484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0985" r="30985"/>
          <a:stretch>
            <a:fillRect/>
          </a:stretch>
        </p:blipFill>
        <p:spPr>
          <a:xfrm>
            <a:off x="6724649" y="1357283"/>
            <a:ext cx="4787904" cy="7086601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58" name="Paul the Apostle"/>
          <p:cNvSpPr txBox="1">
            <a:spLocks noGrp="1"/>
          </p:cNvSpPr>
          <p:nvPr>
            <p:ph type="title"/>
          </p:nvPr>
        </p:nvSpPr>
        <p:spPr>
          <a:xfrm>
            <a:off x="602157" y="-1473200"/>
            <a:ext cx="6555386" cy="4038600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r>
              <a:t>The Elect</a:t>
            </a:r>
          </a:p>
        </p:txBody>
      </p:sp>
      <p:sp>
        <p:nvSpPr>
          <p:cNvPr id="159" name="Desires to see Timothy…"/>
          <p:cNvSpPr txBox="1">
            <a:spLocks noGrp="1"/>
          </p:cNvSpPr>
          <p:nvPr>
            <p:ph type="body" sz="quarter" idx="1"/>
          </p:nvPr>
        </p:nvSpPr>
        <p:spPr>
          <a:xfrm>
            <a:off x="1530350" y="3225800"/>
            <a:ext cx="5867400" cy="2933700"/>
          </a:xfrm>
          <a:prstGeom prst="rect">
            <a:avLst/>
          </a:prstGeom>
        </p:spPr>
        <p:txBody>
          <a:bodyPr/>
          <a:lstStyle/>
          <a:p>
            <a:pPr marL="249293" indent="-249293" algn="l" defTabSz="327151">
              <a:lnSpc>
                <a:spcPct val="200000"/>
              </a:lnSpc>
              <a:buSzPct val="125000"/>
              <a:buChar char="•"/>
              <a:defRPr sz="2870"/>
            </a:pPr>
            <a:r>
              <a:t>Israel the nation</a:t>
            </a:r>
          </a:p>
          <a:p>
            <a:pPr marL="249293" indent="-249293" algn="l" defTabSz="327151">
              <a:lnSpc>
                <a:spcPct val="200000"/>
              </a:lnSpc>
              <a:buSzPct val="125000"/>
              <a:buChar char="•"/>
              <a:defRPr sz="2870"/>
            </a:pPr>
            <a:r>
              <a:t>The Messiah</a:t>
            </a:r>
          </a:p>
          <a:p>
            <a:pPr marL="249293" indent="-249293" algn="l" defTabSz="327151">
              <a:lnSpc>
                <a:spcPct val="200000"/>
              </a:lnSpc>
              <a:buSzPct val="125000"/>
              <a:buChar char="•"/>
              <a:defRPr sz="2870"/>
            </a:pPr>
            <a:r>
              <a:t>Believers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461" r="32323" b="35569"/>
          <a:stretch>
            <a:fillRect/>
          </a:stretch>
        </p:blipFill>
        <p:spPr>
          <a:xfrm>
            <a:off x="2224906" y="2347883"/>
            <a:ext cx="8832207" cy="4565949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62" name="Paul the Apostle"/>
          <p:cNvSpPr txBox="1">
            <a:spLocks noGrp="1"/>
          </p:cNvSpPr>
          <p:nvPr>
            <p:ph type="title"/>
          </p:nvPr>
        </p:nvSpPr>
        <p:spPr>
          <a:xfrm>
            <a:off x="1479622" y="-2057400"/>
            <a:ext cx="10045556" cy="4038600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r>
              <a:t>This is a faithful saying…</a:t>
            </a:r>
          </a:p>
        </p:txBody>
      </p:sp>
      <p:sp>
        <p:nvSpPr>
          <p:cNvPr id="163" name="For if we died with Him, we shall also live with Him."/>
          <p:cNvSpPr txBox="1"/>
          <p:nvPr/>
        </p:nvSpPr>
        <p:spPr>
          <a:xfrm>
            <a:off x="1647563" y="7280612"/>
            <a:ext cx="998674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For if we died with Him, we shall also live with Him.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461" r="32323" b="35569"/>
          <a:stretch>
            <a:fillRect/>
          </a:stretch>
        </p:blipFill>
        <p:spPr>
          <a:xfrm>
            <a:off x="2224906" y="2347883"/>
            <a:ext cx="8832207" cy="4565949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66" name="Paul the Apostle"/>
          <p:cNvSpPr txBox="1">
            <a:spLocks noGrp="1"/>
          </p:cNvSpPr>
          <p:nvPr>
            <p:ph type="title"/>
          </p:nvPr>
        </p:nvSpPr>
        <p:spPr>
          <a:xfrm>
            <a:off x="1479622" y="-2057400"/>
            <a:ext cx="10045556" cy="4038600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r>
              <a:t>This is a faithful saying…</a:t>
            </a:r>
          </a:p>
        </p:txBody>
      </p:sp>
      <p:sp>
        <p:nvSpPr>
          <p:cNvPr id="167" name="If we endure, we shall also reign with Him.…"/>
          <p:cNvSpPr txBox="1"/>
          <p:nvPr/>
        </p:nvSpPr>
        <p:spPr>
          <a:xfrm>
            <a:off x="2423218" y="7128212"/>
            <a:ext cx="843543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If we endure, we shall also reign with Him.</a:t>
            </a:r>
          </a:p>
          <a:p>
            <a:pPr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If we deny Him, He also will deny us.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461" r="32323" b="35569"/>
          <a:stretch>
            <a:fillRect/>
          </a:stretch>
        </p:blipFill>
        <p:spPr>
          <a:xfrm>
            <a:off x="2224906" y="2347883"/>
            <a:ext cx="8832207" cy="4565949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70" name="Paul the Apostle"/>
          <p:cNvSpPr txBox="1">
            <a:spLocks noGrp="1"/>
          </p:cNvSpPr>
          <p:nvPr>
            <p:ph type="title"/>
          </p:nvPr>
        </p:nvSpPr>
        <p:spPr>
          <a:xfrm>
            <a:off x="1479622" y="-2057400"/>
            <a:ext cx="10045556" cy="4038600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r>
              <a:t>This is a faithful saying…</a:t>
            </a:r>
          </a:p>
        </p:txBody>
      </p:sp>
      <p:sp>
        <p:nvSpPr>
          <p:cNvPr id="171" name="If we are faithless, He remains faithful;…"/>
          <p:cNvSpPr txBox="1"/>
          <p:nvPr/>
        </p:nvSpPr>
        <p:spPr>
          <a:xfrm>
            <a:off x="2559942" y="7179012"/>
            <a:ext cx="7884915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If we are faithless, He remains faithful;</a:t>
            </a:r>
          </a:p>
          <a:p>
            <a:pPr>
              <a:defRPr>
                <a:latin typeface="Papyrus"/>
                <a:ea typeface="Papyrus"/>
                <a:cs typeface="Papyrus"/>
                <a:sym typeface="Papyrus"/>
              </a:defRPr>
            </a:pPr>
            <a:r>
              <a:t>He cannot deny Himself.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4649" y="1357283"/>
            <a:ext cx="4787904" cy="7086601"/>
          </a:xfrm>
          <a:prstGeom prst="rect">
            <a:avLst/>
          </a:prstGeom>
        </p:spPr>
      </p:pic>
      <p:sp>
        <p:nvSpPr>
          <p:cNvPr id="124" name="Special Points"/>
          <p:cNvSpPr txBox="1">
            <a:spLocks noGrp="1"/>
          </p:cNvSpPr>
          <p:nvPr>
            <p:ph type="title"/>
          </p:nvPr>
        </p:nvSpPr>
        <p:spPr>
          <a:xfrm>
            <a:off x="1079500" y="-1308100"/>
            <a:ext cx="5600700" cy="4038600"/>
          </a:xfrm>
          <a:prstGeom prst="rect">
            <a:avLst/>
          </a:prstGeom>
        </p:spPr>
        <p:txBody>
          <a:bodyPr/>
          <a:lstStyle/>
          <a:p>
            <a:r>
              <a:t>Context</a:t>
            </a:r>
          </a:p>
        </p:txBody>
      </p:sp>
      <p:sp>
        <p:nvSpPr>
          <p:cNvPr id="125" name="Very personal letter…"/>
          <p:cNvSpPr txBox="1">
            <a:spLocks noGrp="1"/>
          </p:cNvSpPr>
          <p:nvPr>
            <p:ph type="body" sz="quarter" idx="1"/>
          </p:nvPr>
        </p:nvSpPr>
        <p:spPr>
          <a:xfrm>
            <a:off x="946150" y="3200400"/>
            <a:ext cx="5600700" cy="2933700"/>
          </a:xfrm>
          <a:prstGeom prst="rect">
            <a:avLst/>
          </a:prstGeom>
        </p:spPr>
        <p:txBody>
          <a:bodyPr/>
          <a:lstStyle/>
          <a:p>
            <a:pPr marL="342779" indent="-342779" algn="l" defTabSz="449833">
              <a:lnSpc>
                <a:spcPct val="200000"/>
              </a:lnSpc>
              <a:buSzPct val="125000"/>
              <a:buChar char="•"/>
              <a:defRPr sz="2700"/>
            </a:pPr>
            <a:r>
              <a:t>Very personal letter</a:t>
            </a:r>
          </a:p>
          <a:p>
            <a:pPr marL="342779" indent="-342779" algn="l" defTabSz="449833">
              <a:lnSpc>
                <a:spcPct val="200000"/>
              </a:lnSpc>
              <a:buSzPct val="125000"/>
              <a:buChar char="•"/>
              <a:defRPr sz="2700"/>
            </a:pPr>
            <a:r>
              <a:t>Paul felt abandoned by some</a:t>
            </a:r>
          </a:p>
          <a:p>
            <a:pPr marL="342779" indent="-342779" algn="l" defTabSz="449833">
              <a:lnSpc>
                <a:spcPct val="200000"/>
              </a:lnSpc>
              <a:buSzPct val="125000"/>
              <a:buChar char="•"/>
              <a:defRPr sz="2700"/>
            </a:pPr>
            <a:r>
              <a:t>Cared for by Onesiphorus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cial Points"/>
          <p:cNvSpPr txBox="1">
            <a:spLocks noGrp="1"/>
          </p:cNvSpPr>
          <p:nvPr>
            <p:ph type="title"/>
          </p:nvPr>
        </p:nvSpPr>
        <p:spPr>
          <a:xfrm>
            <a:off x="1079500" y="-1308100"/>
            <a:ext cx="5600700" cy="40386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The exhortation</a:t>
            </a:r>
          </a:p>
        </p:txBody>
      </p:sp>
      <p:sp>
        <p:nvSpPr>
          <p:cNvPr id="128" name="Study the word…"/>
          <p:cNvSpPr txBox="1">
            <a:spLocks noGrp="1"/>
          </p:cNvSpPr>
          <p:nvPr>
            <p:ph type="body" sz="quarter" idx="1"/>
          </p:nvPr>
        </p:nvSpPr>
        <p:spPr>
          <a:xfrm>
            <a:off x="1250948" y="3594100"/>
            <a:ext cx="4920610" cy="2933700"/>
          </a:xfrm>
          <a:prstGeom prst="rect">
            <a:avLst/>
          </a:prstGeom>
        </p:spPr>
        <p:txBody>
          <a:bodyPr/>
          <a:lstStyle>
            <a:lvl1pPr marL="356134" indent="-356134" algn="l" defTabSz="467359">
              <a:lnSpc>
                <a:spcPct val="200000"/>
              </a:lnSpc>
              <a:buSzPct val="125000"/>
              <a:buChar char="•"/>
              <a:defRPr sz="2800"/>
            </a:lvl1pPr>
          </a:lstStyle>
          <a:p>
            <a:r>
              <a:t>Be strong in the grace that is in Christ Jesus.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987" r="21987" b="34330"/>
          <a:stretch>
            <a:fillRect/>
          </a:stretch>
        </p:blipFill>
        <p:spPr>
          <a:xfrm>
            <a:off x="6578203" y="2992065"/>
            <a:ext cx="5488576" cy="481010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6021" r="6021"/>
          <a:stretch>
            <a:fillRect/>
          </a:stretch>
        </p:blipFill>
        <p:spPr>
          <a:xfrm>
            <a:off x="6724649" y="3147048"/>
            <a:ext cx="4787904" cy="3507071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32" name="Paul’s imminent departure 2Tim. 4:6"/>
          <p:cNvSpPr txBox="1">
            <a:spLocks noGrp="1"/>
          </p:cNvSpPr>
          <p:nvPr>
            <p:ph type="body" sz="quarter" idx="1"/>
          </p:nvPr>
        </p:nvSpPr>
        <p:spPr>
          <a:xfrm>
            <a:off x="946150" y="3200400"/>
            <a:ext cx="5867400" cy="2933700"/>
          </a:xfrm>
          <a:prstGeom prst="rect">
            <a:avLst/>
          </a:prstGeom>
        </p:spPr>
        <p:txBody>
          <a:bodyPr/>
          <a:lstStyle>
            <a:lvl1pPr marL="445167" indent="-445167" algn="l">
              <a:lnSpc>
                <a:spcPct val="200000"/>
              </a:lnSpc>
              <a:buSzPct val="125000"/>
              <a:buChar char="•"/>
            </a:lvl1pPr>
          </a:lstStyle>
          <a:p>
            <a:r>
              <a:t>Teach the truth to other faithful men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4649" y="1357283"/>
            <a:ext cx="4787904" cy="7086601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35" name="…by the will of God…"/>
          <p:cNvSpPr txBox="1">
            <a:spLocks noGrp="1"/>
          </p:cNvSpPr>
          <p:nvPr>
            <p:ph type="body" sz="quarter" idx="1"/>
          </p:nvPr>
        </p:nvSpPr>
        <p:spPr>
          <a:xfrm>
            <a:off x="946150" y="3200400"/>
            <a:ext cx="5867400" cy="2933700"/>
          </a:xfrm>
          <a:prstGeom prst="rect">
            <a:avLst/>
          </a:prstGeom>
        </p:spPr>
        <p:txBody>
          <a:bodyPr/>
          <a:lstStyle>
            <a:lvl1pPr marL="445167" indent="-445167" algn="l">
              <a:lnSpc>
                <a:spcPct val="200000"/>
              </a:lnSpc>
              <a:buSzPct val="125000"/>
              <a:buChar char="•"/>
            </a:lvl1pPr>
          </a:lstStyle>
          <a:p>
            <a:r>
              <a:t>Endure hardship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…a beloved son…"/>
          <p:cNvSpPr txBox="1">
            <a:spLocks noGrp="1"/>
          </p:cNvSpPr>
          <p:nvPr>
            <p:ph type="body" sz="quarter" idx="1"/>
          </p:nvPr>
        </p:nvSpPr>
        <p:spPr>
          <a:xfrm>
            <a:off x="2208410" y="2641600"/>
            <a:ext cx="8377536" cy="29337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</a:lvl1pPr>
          </a:lstStyle>
          <a:p>
            <a:r>
              <a:t>…the soldier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0888"/>
          <a:stretch>
            <a:fillRect/>
          </a:stretch>
        </p:blipFill>
        <p:spPr>
          <a:xfrm>
            <a:off x="1234628" y="3920428"/>
            <a:ext cx="10325270" cy="3433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…a beloved son…"/>
          <p:cNvSpPr txBox="1">
            <a:spLocks noGrp="1"/>
          </p:cNvSpPr>
          <p:nvPr>
            <p:ph type="body" sz="quarter" idx="1"/>
          </p:nvPr>
        </p:nvSpPr>
        <p:spPr>
          <a:xfrm>
            <a:off x="2208410" y="2641600"/>
            <a:ext cx="8377536" cy="29337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</a:lvl1pPr>
          </a:lstStyle>
          <a:p>
            <a:r>
              <a:t>…the athlete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9645" r="1018" b="6019"/>
          <a:stretch>
            <a:fillRect/>
          </a:stretch>
        </p:blipFill>
        <p:spPr>
          <a:xfrm>
            <a:off x="1339765" y="3920428"/>
            <a:ext cx="10220132" cy="343315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…a beloved son…"/>
          <p:cNvSpPr txBox="1">
            <a:spLocks noGrp="1"/>
          </p:cNvSpPr>
          <p:nvPr>
            <p:ph type="body" sz="quarter" idx="1"/>
          </p:nvPr>
        </p:nvSpPr>
        <p:spPr>
          <a:xfrm>
            <a:off x="2208410" y="2641600"/>
            <a:ext cx="8377536" cy="29337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</a:lvl1pPr>
          </a:lstStyle>
          <a:p>
            <a:r>
              <a:t>The crown of righteousness 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4709" b="20790"/>
          <a:stretch>
            <a:fillRect/>
          </a:stretch>
        </p:blipFill>
        <p:spPr>
          <a:xfrm>
            <a:off x="1234628" y="3563043"/>
            <a:ext cx="10325270" cy="379054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45" name="2 Tim. 4:8"/>
          <p:cNvSpPr txBox="1"/>
          <p:nvPr/>
        </p:nvSpPr>
        <p:spPr>
          <a:xfrm>
            <a:off x="5365129" y="7594600"/>
            <a:ext cx="2064098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2 Tim. 4:8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…a beloved son…"/>
          <p:cNvSpPr txBox="1">
            <a:spLocks noGrp="1"/>
          </p:cNvSpPr>
          <p:nvPr>
            <p:ph type="body" sz="quarter" idx="1"/>
          </p:nvPr>
        </p:nvSpPr>
        <p:spPr>
          <a:xfrm>
            <a:off x="2208410" y="2641600"/>
            <a:ext cx="8377536" cy="29337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</a:lvl1pPr>
          </a:lstStyle>
          <a:p>
            <a:r>
              <a:t>…the Farmer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32804" b="32804"/>
          <a:stretch>
            <a:fillRect/>
          </a:stretch>
        </p:blipFill>
        <p:spPr>
          <a:xfrm>
            <a:off x="1234628" y="3563041"/>
            <a:ext cx="10325270" cy="379054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383E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383E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Custom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Helvetica Neue</vt:lpstr>
      <vt:lpstr>Papyrus</vt:lpstr>
      <vt:lpstr>Parchment</vt:lpstr>
      <vt:lpstr>Theme</vt:lpstr>
      <vt:lpstr>Context</vt:lpstr>
      <vt:lpstr>The exhortation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Elect</vt:lpstr>
      <vt:lpstr>This is a faithful saying…</vt:lpstr>
      <vt:lpstr>This is a faithful saying…</vt:lpstr>
      <vt:lpstr>This is a faithful saying…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</dc:title>
  <dc:creator>Friarn Chapel</dc:creator>
  <cp:lastModifiedBy>Friarn Chapel</cp:lastModifiedBy>
  <cp:revision>1</cp:revision>
  <dcterms:modified xsi:type="dcterms:W3CDTF">2019-06-17T19:50:10Z</dcterms:modified>
</cp:coreProperties>
</file>