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5" r:id="rId4"/>
    <p:sldId id="259" r:id="rId5"/>
    <p:sldId id="276" r:id="rId6"/>
    <p:sldId id="260" r:id="rId7"/>
    <p:sldId id="257" r:id="rId8"/>
    <p:sldId id="258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016B-7D72-4EE6-98A6-972A4A129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0D272-D71F-41CD-B615-C00FF994D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9B616-56D2-4E43-B278-1654D704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870ED-EE9C-43A2-B539-46E7525C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3D4DE-0445-47BD-979B-B27AA477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0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392C-B920-4874-99E8-C6C2857E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741B1-5A1B-4F27-8A25-BCA1CA1F7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8EF32-9476-472E-9844-505CF231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C05F-B743-436A-95B2-9D8DB3EA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7E7A6-6837-4DF3-8407-B0BDD0FA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2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EAB27-1762-434A-BF1D-E9AC5A10E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6D34F-8F35-44E8-B1FF-FCF0ABE8B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D050D-1786-4CA8-9251-5C6D00BD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4524D-B49B-4EAE-9E4F-80E30399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9FCB-0DCB-4764-BE29-BBE60354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7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4406-E5AF-469C-BD4F-D2E1B2B6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507B-2FAD-4B71-9110-87EE93F33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0AEDB-F341-4F2A-BD51-382879E0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A0AE0-231C-4FAA-BB7F-E8C91CE8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50100-5600-45EF-AD81-15C7E724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9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E7D44-4F66-42B6-B8B2-3C442746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08BDE-8E26-4787-B6F4-B9250CE9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7C284-5470-493B-AC09-61FF2431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2044A-5E66-4389-823F-8DFAA2DE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C306-BCF3-4FB2-BFA0-EEEEFF79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1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03D9-83D0-4582-8CDB-31332424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7B32-7BDF-48F0-800E-6F68CC3A9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1ED4D-1B62-4853-BA22-39BAC82D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8692D-9BDD-4E03-93F3-A71D06F2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9F565-6A8C-4592-91B8-6EC4EDD0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876BD-2DEE-450E-90C5-A641992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02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8486-23BE-4ACE-AD34-D2D26EB2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06AAD-3588-4646-B7E2-D99DEC13E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209FB-A265-47AE-8B94-25A2589FC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9A180-FE6E-4496-8000-641DEBD8D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27D37-FCF3-44CA-87DE-F52C87C20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8D8EE3-0E1A-4195-8BC6-E2628FCF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16291-8692-4715-9788-EA8F7CA6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E7166-3AE3-459A-9E34-CC592BBE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3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022B-EEFF-4F0B-94DD-06C5DF68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4CD18-1C7B-4CB2-ACBB-FAB97756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0BB7-2DB8-4215-9059-54AAD563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D38A4-B038-45C6-93CA-38177995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0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0F91A-268B-460D-A8EF-35EBAABE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1022B-6AE6-4867-871A-7AEB5D17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02FC0-3A4F-4CB2-97A0-9F1F3843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4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22F8-82DE-4F99-8E28-E6AD254D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A390-77FB-4913-BF2A-9129F2B5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CAE33-66A4-4059-99B9-D48D8D99D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D285F-FC86-417D-9389-0365CFA4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912B-CCEC-472F-A0A6-FD26A8E0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ED1BD-6553-4923-B9C3-2500E0C5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0EB8-7787-4F1E-86DB-24A29F7E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80C36-D18D-4DC2-9482-D173920C2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75880-B4CE-4A8A-A538-39A6B290B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76456-922B-4310-AD36-576EE3E2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EB3AB-B013-47B2-83C1-6032EB53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E3D4E-0DD8-41FF-B498-20A1569F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8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D89F6-DB8A-4CA0-91D7-0D941F95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E57E2-F8A6-4B5A-BE9D-5ED97CD4B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DD3E-5EDC-445A-9D54-F27B39FB3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852E-33D6-41A9-9188-6BE6AD50611D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FEEDA-C9AD-4F63-99BC-7E7176DFA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CD3BA-7A9C-41A9-9AB4-B41A76E54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2B98-2413-43C1-ABEB-D6D209E32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23CB874-8081-40D6-B73A-1D39AFBE75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41526" y="1556792"/>
          <a:ext cx="8158163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9849570" imgH="6646760" progId="Word.Document.12">
                  <p:embed/>
                </p:oleObj>
              </mc:Choice>
              <mc:Fallback>
                <p:oleObj name="Document" r:id="rId3" imgW="9849570" imgH="6646760" progId="Word.Document.12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223CB874-8081-40D6-B73A-1D39AFBE75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1556792"/>
                        <a:ext cx="8158163" cy="5301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E2F5DF-9BAA-435F-AF81-CEA7BFFE7202}"/>
              </a:ext>
            </a:extLst>
          </p:cNvPr>
          <p:cNvSpPr txBox="1"/>
          <p:nvPr/>
        </p:nvSpPr>
        <p:spPr>
          <a:xfrm>
            <a:off x="1524000" y="10001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THE LORD’S RETURN -</a:t>
            </a:r>
          </a:p>
          <a:p>
            <a:pPr algn="ctr"/>
            <a:r>
              <a:rPr lang="en-GB" sz="4400" b="1" u="sng" dirty="0"/>
              <a:t>Pre-millennialism</a:t>
            </a:r>
          </a:p>
        </p:txBody>
      </p:sp>
    </p:spTree>
    <p:extLst>
      <p:ext uri="{BB962C8B-B14F-4D97-AF65-F5344CB8AC3E}">
        <p14:creationId xmlns:p14="http://schemas.microsoft.com/office/powerpoint/2010/main" val="98104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07288" cy="5530626"/>
          </a:xfrm>
        </p:spPr>
        <p:txBody>
          <a:bodyPr>
            <a:normAutofit/>
          </a:bodyPr>
          <a:lstStyle/>
          <a:p>
            <a:r>
              <a:rPr lang="en-GB" sz="6600" dirty="0"/>
              <a:t>4) God’s protection in the times of judgement.</a:t>
            </a:r>
            <a:br>
              <a:rPr lang="en-GB" sz="6600" dirty="0"/>
            </a:br>
            <a:br>
              <a:rPr lang="en-GB" sz="6600" dirty="0"/>
            </a:br>
            <a:r>
              <a:rPr lang="en-GB" sz="6600" dirty="0"/>
              <a:t>2 Peter 3 v 5 - 7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02634"/>
          </a:xfrm>
        </p:spPr>
        <p:txBody>
          <a:bodyPr>
            <a:normAutofit/>
          </a:bodyPr>
          <a:lstStyle/>
          <a:p>
            <a:r>
              <a:rPr lang="en-GB" sz="6600" dirty="0"/>
              <a:t>5) Immanency – the time is known only to God.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n-GB" sz="6000" dirty="0"/>
              <a:t>6) The restraining influence of the Holy Spirit through the Church must be removed before the antichrist is revealed.</a:t>
            </a:r>
            <a:br>
              <a:rPr lang="en-GB" sz="6000" dirty="0"/>
            </a:br>
            <a:r>
              <a:rPr lang="en-GB" sz="6000" dirty="0"/>
              <a:t>2 Thessalonians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242594"/>
          </a:xfrm>
        </p:spPr>
        <p:txBody>
          <a:bodyPr>
            <a:normAutofit/>
          </a:bodyPr>
          <a:lstStyle/>
          <a:p>
            <a:r>
              <a:rPr lang="en-GB" sz="6000" dirty="0"/>
              <a:t>7) “Peace and safety”.</a:t>
            </a:r>
            <a:br>
              <a:rPr lang="en-GB" sz="6000" dirty="0"/>
            </a:br>
            <a:br>
              <a:rPr lang="en-GB" sz="6000" dirty="0"/>
            </a:br>
            <a:r>
              <a:rPr lang="en-GB" sz="6000" dirty="0"/>
              <a:t>1 Thessalonians 5 v 1 – 3</a:t>
            </a:r>
            <a:br>
              <a:rPr lang="en-GB" sz="6000" dirty="0"/>
            </a:br>
            <a:r>
              <a:rPr lang="en-GB" sz="6000" dirty="0"/>
              <a:t>Matthew 24 v 36 - 42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n-GB" sz="6000" dirty="0"/>
              <a:t>8) Israel once again in the spotlight – evangelising the “Tribulation Saints”.</a:t>
            </a:r>
            <a:br>
              <a:rPr lang="en-GB" sz="6000" dirty="0"/>
            </a:br>
            <a:br>
              <a:rPr lang="en-GB" sz="6000" dirty="0"/>
            </a:br>
            <a:r>
              <a:rPr lang="en-GB" sz="6000" dirty="0"/>
              <a:t>Daniel 9 v 27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n-GB" sz="6600" dirty="0"/>
              <a:t>9) The pattern of Jewish weddings.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4722"/>
          </a:xfrm>
        </p:spPr>
        <p:txBody>
          <a:bodyPr>
            <a:normAutofit/>
          </a:bodyPr>
          <a:lstStyle/>
          <a:p>
            <a:r>
              <a:rPr lang="en-GB" sz="4800"/>
              <a:t>10) </a:t>
            </a:r>
            <a:r>
              <a:rPr lang="en-GB" sz="4800" dirty="0"/>
              <a:t>The Rapture of the Church appears to be very different from His return with the Church.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1 Thessalonians 4 v 13 – 18</a:t>
            </a:r>
            <a:br>
              <a:rPr lang="en-GB" sz="4800" dirty="0"/>
            </a:br>
            <a:r>
              <a:rPr lang="en-GB" sz="4800" dirty="0"/>
              <a:t>Zechariah 14 v 4</a:t>
            </a:r>
            <a:br>
              <a:rPr lang="en-GB" sz="4800" dirty="0"/>
            </a:br>
            <a:r>
              <a:rPr lang="en-GB" sz="4800" dirty="0"/>
              <a:t>Matthew 24 v 30 – 31</a:t>
            </a:r>
            <a:br>
              <a:rPr lang="en-GB" sz="4800" dirty="0"/>
            </a:br>
            <a:r>
              <a:rPr lang="en-GB" sz="4800" dirty="0"/>
              <a:t>Philippians 2 v 10 - 11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F1CA0-CF61-4A0C-989C-8770FEEB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/>
              <a:t>The hope of Israel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20176-1508-4884-9365-B2E0478E0A67}"/>
              </a:ext>
            </a:extLst>
          </p:cNvPr>
          <p:cNvSpPr txBox="1"/>
          <p:nvPr/>
        </p:nvSpPr>
        <p:spPr>
          <a:xfrm>
            <a:off x="0" y="1541721"/>
            <a:ext cx="12192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/>
          </a:p>
          <a:p>
            <a:r>
              <a:rPr lang="en-GB" sz="4400" dirty="0"/>
              <a:t>1. The promise of the restoration of David’s throne – e.g. Isaiah 9 v 7 (Luke 1 v 68 – 70)</a:t>
            </a:r>
          </a:p>
          <a:p>
            <a:endParaRPr lang="en-GB" sz="4400" dirty="0"/>
          </a:p>
          <a:p>
            <a:r>
              <a:rPr lang="en-GB" sz="4400" dirty="0"/>
              <a:t>2. The consistent voice of the prophets</a:t>
            </a:r>
          </a:p>
          <a:p>
            <a:endParaRPr lang="en-GB" sz="4400" dirty="0"/>
          </a:p>
          <a:p>
            <a:r>
              <a:rPr lang="en-GB" sz="4400" dirty="0"/>
              <a:t>3. Daniel’s timetable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11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80DE-B536-4471-BF07-94F0E180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591"/>
            <a:ext cx="10515600" cy="861237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The voice of the prophets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37701-AF1E-4FF5-884D-468E63FE7677}"/>
              </a:ext>
            </a:extLst>
          </p:cNvPr>
          <p:cNvSpPr txBox="1"/>
          <p:nvPr/>
        </p:nvSpPr>
        <p:spPr>
          <a:xfrm>
            <a:off x="0" y="1084522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Political harmony – e.g. Isaiah 2 v 2 – 4</a:t>
            </a:r>
          </a:p>
          <a:p>
            <a:endParaRPr lang="en-GB" sz="3200" dirty="0"/>
          </a:p>
          <a:p>
            <a:r>
              <a:rPr lang="en-GB" sz="3200" dirty="0"/>
              <a:t>Economic harmony – e.g. Isaiah 11 v 4</a:t>
            </a:r>
          </a:p>
          <a:p>
            <a:endParaRPr lang="en-GB" sz="3200" dirty="0"/>
          </a:p>
          <a:p>
            <a:r>
              <a:rPr lang="en-GB" sz="3200" dirty="0"/>
              <a:t>Environmental harmony – e.g. Isaiah 11 v 6 – 9 (Romans 8 v 19 – 22)</a:t>
            </a:r>
          </a:p>
          <a:p>
            <a:endParaRPr lang="en-GB" sz="3200" dirty="0"/>
          </a:p>
          <a:p>
            <a:r>
              <a:rPr lang="en-GB" sz="3200" dirty="0"/>
              <a:t>Restoration of long life-spans – Isaiah 65 v 17 – 25</a:t>
            </a:r>
          </a:p>
          <a:p>
            <a:endParaRPr lang="en-GB" sz="3200" dirty="0"/>
          </a:p>
          <a:p>
            <a:r>
              <a:rPr lang="en-GB" sz="3200" dirty="0"/>
              <a:t>Spiritual harmony – e.g. Zechariah 14 v 9 (Philippians 2 v 9 – 11)</a:t>
            </a:r>
          </a:p>
          <a:p>
            <a:endParaRPr lang="en-GB" sz="3200" dirty="0"/>
          </a:p>
          <a:p>
            <a:r>
              <a:rPr lang="en-GB" sz="3200" dirty="0"/>
              <a:t>A much better society – e.g. Psalm 72 (Revelation 20 v 1 – 3)</a:t>
            </a:r>
          </a:p>
        </p:txBody>
      </p:sp>
    </p:spTree>
    <p:extLst>
      <p:ext uri="{BB962C8B-B14F-4D97-AF65-F5344CB8AC3E}">
        <p14:creationId xmlns:p14="http://schemas.microsoft.com/office/powerpoint/2010/main" val="2016924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5" y="365125"/>
            <a:ext cx="11238614" cy="1325563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Timetable for Israel’s future – Daniel 9 v 20 - 27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6" y="1844825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800" dirty="0"/>
              <a:t>Total time for Israel – 70 x 7 (weeks of years) = 490 years.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From decree to rebuild Jerusalem (Nehemiah 2 v 1 – 9) = 7 x 7 (49 years) and 62 x 7 (434 years) – a total of 483 years, until the coming of the Anointed One.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After an indeterminate pause the final 7 years will commence with a Covenant.</a:t>
            </a:r>
          </a:p>
          <a:p>
            <a:pPr marL="342900" indent="-342900">
              <a:buAutoNum type="alphaLcParenR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578B-F20B-4D67-A49D-A9B30352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b="1" u="sng" dirty="0"/>
              <a:t>The expectation of the disciples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39AA3-4C32-498B-A96C-81FC908DEBBB}"/>
              </a:ext>
            </a:extLst>
          </p:cNvPr>
          <p:cNvSpPr txBox="1"/>
          <p:nvPr/>
        </p:nvSpPr>
        <p:spPr>
          <a:xfrm>
            <a:off x="444795" y="2817628"/>
            <a:ext cx="11302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Matthew 16 v 13 – 16</a:t>
            </a:r>
          </a:p>
          <a:p>
            <a:endParaRPr lang="en-GB" sz="4800" dirty="0"/>
          </a:p>
          <a:p>
            <a:r>
              <a:rPr lang="en-GB" sz="4800" dirty="0"/>
              <a:t>Luke 24 v 13 – 27</a:t>
            </a:r>
          </a:p>
          <a:p>
            <a:endParaRPr lang="en-GB" sz="4800" dirty="0"/>
          </a:p>
          <a:p>
            <a:r>
              <a:rPr lang="en-GB" sz="4800" dirty="0"/>
              <a:t>Acts 1 v 6 - 8</a:t>
            </a:r>
          </a:p>
        </p:txBody>
      </p:sp>
    </p:spTree>
    <p:extLst>
      <p:ext uri="{BB962C8B-B14F-4D97-AF65-F5344CB8AC3E}">
        <p14:creationId xmlns:p14="http://schemas.microsoft.com/office/powerpoint/2010/main" val="23227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10546"/>
          </a:xfrm>
        </p:spPr>
        <p:txBody>
          <a:bodyPr>
            <a:normAutofit/>
          </a:bodyPr>
          <a:lstStyle/>
          <a:p>
            <a:r>
              <a:rPr lang="en-GB" sz="7200" dirty="0"/>
              <a:t>10 reasons why we will not go through the Tribulation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738538"/>
          </a:xfrm>
        </p:spPr>
        <p:txBody>
          <a:bodyPr>
            <a:normAutofit/>
          </a:bodyPr>
          <a:lstStyle/>
          <a:p>
            <a:r>
              <a:rPr lang="en-GB" sz="5400" dirty="0"/>
              <a:t>1) The Tribulation period will be unique – quite unlike the trials and tribulations that have marked  earlier eras.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" y="0"/>
            <a:ext cx="12106940" cy="6858000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2) The Tribulation is the time of judgement at the end of the age. The age of grace itself is not to be seen as a time of judgement.</a:t>
            </a:r>
            <a:br>
              <a:rPr lang="en-GB" sz="5400" dirty="0"/>
            </a:br>
            <a:br>
              <a:rPr lang="en-GB" sz="4800" dirty="0"/>
            </a:br>
            <a:r>
              <a:rPr lang="en-GB" sz="4800" dirty="0"/>
              <a:t> Isaiah 26 v 20</a:t>
            </a:r>
            <a:br>
              <a:rPr lang="en-GB" sz="4800" dirty="0"/>
            </a:br>
            <a:r>
              <a:rPr lang="en-GB" sz="4800" dirty="0"/>
              <a:t>1 Thessalonians 1 v 10</a:t>
            </a:r>
            <a:br>
              <a:rPr lang="en-GB" sz="4800" dirty="0"/>
            </a:br>
            <a:r>
              <a:rPr lang="en-GB" sz="4800" dirty="0"/>
              <a:t>1 Thessalonians 5 v 9</a:t>
            </a:r>
            <a:br>
              <a:rPr lang="en-GB" sz="4800" dirty="0"/>
            </a:br>
            <a:r>
              <a:rPr lang="en-GB" sz="4800" dirty="0"/>
              <a:t>Revelation 3 v 10</a:t>
            </a:r>
            <a:br>
              <a:rPr lang="en-GB" sz="4800" dirty="0"/>
            </a:br>
            <a:endParaRPr lang="en-GB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5386610"/>
          </a:xfrm>
        </p:spPr>
        <p:txBody>
          <a:bodyPr>
            <a:normAutofit/>
          </a:bodyPr>
          <a:lstStyle/>
          <a:p>
            <a:r>
              <a:rPr lang="en-GB" sz="6000" dirty="0"/>
              <a:t>3) Post-tribulation teaching is very divisive.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419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Document</vt:lpstr>
      <vt:lpstr>PowerPoint Presentation</vt:lpstr>
      <vt:lpstr>The hope of Israel</vt:lpstr>
      <vt:lpstr>The voice of the prophets</vt:lpstr>
      <vt:lpstr>Timetable for Israel’s future – Daniel 9 v 20 - 27</vt:lpstr>
      <vt:lpstr>The expectation of the disciples</vt:lpstr>
      <vt:lpstr>10 reasons why we will not go through the Tribulation</vt:lpstr>
      <vt:lpstr>1) The Tribulation period will be unique – quite unlike the trials and tribulations that have marked  earlier eras.</vt:lpstr>
      <vt:lpstr>2) The Tribulation is the time of judgement at the end of the age. The age of grace itself is not to be seen as a time of judgement.   Isaiah 26 v 20 1 Thessalonians 1 v 10 1 Thessalonians 5 v 9 Revelation 3 v 10 </vt:lpstr>
      <vt:lpstr>3) Post-tribulation teaching is very divisive.</vt:lpstr>
      <vt:lpstr>4) God’s protection in the times of judgement.  2 Peter 3 v 5 - 7</vt:lpstr>
      <vt:lpstr>5) Immanency – the time is known only to God.</vt:lpstr>
      <vt:lpstr>6) The restraining influence of the Holy Spirit through the Church must be removed before the antichrist is revealed. 2 Thessalonians 2</vt:lpstr>
      <vt:lpstr>7) “Peace and safety”.  1 Thessalonians 5 v 1 – 3 Matthew 24 v 36 - 42</vt:lpstr>
      <vt:lpstr>8) Israel once again in the spotlight – evangelising the “Tribulation Saints”.  Daniel 9 v 27</vt:lpstr>
      <vt:lpstr>9) The pattern of Jewish weddings.</vt:lpstr>
      <vt:lpstr>10) The Rapture of the Church appears to be very different from His return with the Church.  1 Thessalonians 4 v 13 – 18 Zechariah 14 v 4 Matthew 24 v 30 – 31 Philippians 2 v 10 - 11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Herring</dc:creator>
  <cp:lastModifiedBy>David Herring</cp:lastModifiedBy>
  <cp:revision>9</cp:revision>
  <dcterms:created xsi:type="dcterms:W3CDTF">2018-11-19T15:28:37Z</dcterms:created>
  <dcterms:modified xsi:type="dcterms:W3CDTF">2018-11-19T18:45:54Z</dcterms:modified>
</cp:coreProperties>
</file>